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4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89"/>
  </p:normalViewPr>
  <p:slideViewPr>
    <p:cSldViewPr snapToGrid="0">
      <p:cViewPr varScale="1">
        <p:scale>
          <a:sx n="100" d="100"/>
          <a:sy n="100" d="100"/>
        </p:scale>
        <p:origin x="16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4DB4-3BDB-0058-821A-92299ED8C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1D0C1-1634-84C9-D7D0-579A4962B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5263-0240-87E2-457D-A85F77FF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2D52B-08FA-7FDD-98DA-5D4D02B5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4733-F254-3515-3652-1073C2DC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5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9A03-4D10-9EC6-A3D0-E194A96A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C3C31-4AF6-E1B6-0005-77E55FFB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CBF56-80C4-C4EE-13B1-43FB9BF0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17C7F-CA23-B377-21D1-9CDBCCD8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645E-8BB4-C0AD-3463-AC0049C8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5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BF072-0899-7C0C-23B8-E9C39DFD9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8CE7F-9EC8-FD33-9F58-0EEE85449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013B-396C-AED2-DC4A-454B7E2E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5B6C-23C4-C422-DA5C-4AADF613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DE18-42EB-4611-B65B-8CE2ED81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67C2-7504-6BEB-FE29-C794EF6E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48DF-B227-C7AC-9A24-1BB5127C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45A73-32C6-60F4-627C-2113EC01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47E62-8E64-5EAB-4709-D293F138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7D227-4869-E103-4892-9096DB6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3BD8-4348-D6C1-D1B7-64EDC449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F7EC9-BAB6-2A49-2A33-2057EDD6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7588-ADD7-2459-C7A4-061977A7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18A5-23C1-20EA-C132-ADD9FDCA3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1ED8-9B20-756D-2DD4-1882E6C9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A27B-E48F-B67F-3794-C0B05964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A9D2-3433-C99D-712A-91544B8BF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6C307-EE88-928A-A63C-8013F021F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C6C6C-A9B7-4525-A5B6-105E43B5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EDB7B-E065-5486-29BB-0E2D648C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8DD1E-B827-46E8-A704-D1FCB089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0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73C4-A0C8-FE41-CFE8-472F7A3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E869-61AA-7D16-1897-8C27C8FB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BA88F-EE0C-11AD-03DD-BBE428EE0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D5F38-1597-DA0B-E7AE-B2A161D82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E7EBE-CA01-8F62-834B-CB3810FC5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2EAB8-9729-99B4-AFEC-98DDB13F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F2E3B-081A-81C6-113A-BE61EBE3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C0951-A745-3429-5A5B-9E5C04E1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DBA-5828-47B2-B186-15CB5888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184D0-FD13-FA0F-65F9-DFC87C21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1B01A-3631-5923-8AC5-A2C4D4F4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AC0D6-915D-8C01-B4A8-DA6D7725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72EF-A941-E7DD-EF8C-E8BBD51C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2872D-AEE9-8DF5-8DD8-4E0DEE4E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E68D-24C0-87A0-2D0D-CC469E90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2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7F76-C9A1-A208-EB9D-975C4D16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52CD-41F8-5FA9-75B9-4CE016DE3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82F4B-ED81-9F3C-8C7D-FE1666E91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8E192-E319-7453-A793-DD3BB6F1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1CA5-464E-3C10-0DF0-C304C874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48A2-36A0-C7DF-0566-14FF069D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C184-5E63-B84D-61CF-E987F4EF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AD2C3-04F4-11B6-7330-375F7E3CF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1D071-C9E6-0CAD-C463-089E3815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5146C-6EF4-4C53-7DB2-78386DA5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6419C-10BB-829F-9F11-CD13B262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C8F5-DA97-F2FD-6BEF-0A5B7BFB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3D091-00E2-3935-85AA-9874B311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F37E-B6FE-95CD-5C3C-22FA18824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6317-5AC0-E922-863E-CBA6666AC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7FC8D-4274-C627-8502-1492EF452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F7E5-052C-300B-2D0B-A45A4E54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3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57764D-8C41-95BE-F1AE-511436B8DEAA}"/>
              </a:ext>
            </a:extLst>
          </p:cNvPr>
          <p:cNvSpPr txBox="1">
            <a:spLocks/>
          </p:cNvSpPr>
          <p:nvPr/>
        </p:nvSpPr>
        <p:spPr>
          <a:xfrm>
            <a:off x="0" y="174721"/>
            <a:ext cx="12192000" cy="2294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Emulators for Cosmological Parameter Space</a:t>
            </a:r>
            <a:r>
              <a:rPr lang="en-US" dirty="0"/>
              <a:t> 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91EA2D-E5FC-3D00-3038-675D99763F4F}"/>
              </a:ext>
            </a:extLst>
          </p:cNvPr>
          <p:cNvSpPr txBox="1">
            <a:spLocks/>
          </p:cNvSpPr>
          <p:nvPr/>
        </p:nvSpPr>
        <p:spPr>
          <a:xfrm>
            <a:off x="1" y="2658439"/>
            <a:ext cx="12191999" cy="1850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Yijie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Zhu, Evan </a:t>
            </a: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Saraivanov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Vivian Miranda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Yang Institute of Theoretical Physics, Stony Brook University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Pasadena, October 2024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7B13F-D81D-F121-BF70-CF15EE9B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29" y="4698018"/>
            <a:ext cx="5163742" cy="18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3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B4DE-BDAD-6198-2DDC-0DC72059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449E9B-95DD-DD97-4673-E79EDB54790A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53FD5-AC21-5142-2642-4569D491E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6DC33-98D7-91E9-673B-3FB2333FCA0E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Emulator for Cosmology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7DED94-02A4-88AF-9523-443C75EC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0" t="12731" r="4206" b="12620"/>
          <a:stretch/>
        </p:blipFill>
        <p:spPr>
          <a:xfrm>
            <a:off x="3630393" y="976132"/>
            <a:ext cx="4865264" cy="54489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71C188-2A8C-4AA8-4793-41F0D74A4174}"/>
              </a:ext>
            </a:extLst>
          </p:cNvPr>
          <p:cNvCxnSpPr>
            <a:cxnSpLocks/>
          </p:cNvCxnSpPr>
          <p:nvPr/>
        </p:nvCxnSpPr>
        <p:spPr>
          <a:xfrm flipV="1">
            <a:off x="1965633" y="3693209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72F8B73E-B07B-6164-286B-5F272DBC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60" t="3862" r="13083" b="7182"/>
          <a:stretch/>
        </p:blipFill>
        <p:spPr>
          <a:xfrm>
            <a:off x="1" y="930217"/>
            <a:ext cx="1799638" cy="5481251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D99DB86-AB0C-A274-8448-5168DF7DE2E8}"/>
              </a:ext>
            </a:extLst>
          </p:cNvPr>
          <p:cNvSpPr txBox="1">
            <a:spLocks/>
          </p:cNvSpPr>
          <p:nvPr/>
        </p:nvSpPr>
        <p:spPr>
          <a:xfrm>
            <a:off x="1928384" y="2954211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35FFC8-96EB-FCDC-D704-BD76A04CDAB0}"/>
              </a:ext>
            </a:extLst>
          </p:cNvPr>
          <p:cNvCxnSpPr>
            <a:cxnSpLocks/>
          </p:cNvCxnSpPr>
          <p:nvPr/>
        </p:nvCxnSpPr>
        <p:spPr>
          <a:xfrm flipV="1">
            <a:off x="8664359" y="3715771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0B8A5CF-C8E0-4EF6-40EB-C8E21813D44F}"/>
              </a:ext>
            </a:extLst>
          </p:cNvPr>
          <p:cNvSpPr txBox="1">
            <a:spLocks/>
          </p:cNvSpPr>
          <p:nvPr/>
        </p:nvSpPr>
        <p:spPr>
          <a:xfrm>
            <a:off x="8568227" y="2870492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Output</a:t>
            </a:r>
          </a:p>
        </p:txBody>
      </p:sp>
      <p:pic>
        <p:nvPicPr>
          <p:cNvPr id="26" name="Picture 25" descr="A close-up of a white rectangular object&#10;&#10;Description automatically generated">
            <a:extLst>
              <a:ext uri="{FF2B5EF4-FFF2-40B4-BE49-F238E27FC236}">
                <a16:creationId xmlns:a16="http://schemas.microsoft.com/office/drawing/2014/main" id="{5077B7A2-D385-3358-3522-C02895DAC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46" t="5177" r="10210" b="11959"/>
          <a:stretch/>
        </p:blipFill>
        <p:spPr>
          <a:xfrm>
            <a:off x="10263616" y="2142653"/>
            <a:ext cx="1785124" cy="35586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630886A-EDD8-02A8-5537-0CBA04D0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3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013D-7CE9-2507-33BD-B93A49324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1EC67C-59A3-C359-4081-FFADFCEAE7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04FE5-3136-A895-D2AB-E98377472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24474-99EF-641C-DEFB-27F2BD8A58A2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Results on Cosmic Shear (Part II paper)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FCBD1-7DFA-00A6-4B14-B55E33686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A81E50-B40C-9D3F-6212-B031472C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68" b="843"/>
          <a:stretch/>
        </p:blipFill>
        <p:spPr>
          <a:xfrm>
            <a:off x="-1" y="919392"/>
            <a:ext cx="5635829" cy="5505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4EA20-7403-1FB8-9151-1B93BF91B8E5}"/>
              </a:ext>
            </a:extLst>
          </p:cNvPr>
          <p:cNvSpPr txBox="1"/>
          <p:nvPr/>
        </p:nvSpPr>
        <p:spPr>
          <a:xfrm>
            <a:off x="5835306" y="1668422"/>
            <a:ext cx="6323943" cy="3897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Aft>
                <a:spcPts val="2000"/>
              </a:spcAft>
            </a:pPr>
            <a:r>
              <a:rPr lang="en-US" sz="3000" dirty="0"/>
              <a:t>Main Takeaways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High precision in a large volume in parameter space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Emulator validity does not change if we shift the fiducial point in the chain.</a:t>
            </a:r>
          </a:p>
        </p:txBody>
      </p:sp>
    </p:spTree>
    <p:extLst>
      <p:ext uri="{BB962C8B-B14F-4D97-AF65-F5344CB8AC3E}">
        <p14:creationId xmlns:p14="http://schemas.microsoft.com/office/powerpoint/2010/main" val="366471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Goal for Part III paper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/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2000"/>
                  </a:spcAft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are we working on?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volumes on 3(6)x2pt and CMB TTTEEE (larger than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fraction of points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 (Use that as metric) 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Fewer data vectors as possible (much less than in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w/ additional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blipFill>
                <a:blip r:embed="rId2"/>
                <a:stretch>
                  <a:fillRect l="-1949" t="-691" r="-1365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49D80546-0BC9-0726-216D-B93E6ED0A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81" b="1648"/>
          <a:stretch/>
        </p:blipFill>
        <p:spPr>
          <a:xfrm>
            <a:off x="18236" y="931731"/>
            <a:ext cx="5656849" cy="55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B850D-DCB9-D8AA-4F1D-B7274AD9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8A9EE9-EACE-EE5D-E5B8-3B9CC92233CD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B42163-3D16-E9B3-9749-8289E5A8F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7EB82-D3F2-ECBA-4BD7-40B69B255CB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E6DD0-94F4-0555-9A0A-87338410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FD9A7-6D60-F2C3-CF28-CF42307C1E3C}"/>
              </a:ext>
            </a:extLst>
          </p:cNvPr>
          <p:cNvSpPr txBox="1"/>
          <p:nvPr/>
        </p:nvSpPr>
        <p:spPr>
          <a:xfrm>
            <a:off x="1044433" y="16689"/>
            <a:ext cx="95817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3x2pt emulator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4B41EB6-CF45-C7A9-3F8B-4B3F969A5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06" r="1584"/>
          <a:stretch/>
        </p:blipFill>
        <p:spPr>
          <a:xfrm>
            <a:off x="1" y="929539"/>
            <a:ext cx="7086600" cy="55098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80EAE5-0FFD-32D3-6F6B-10428D306F69}"/>
                  </a:ext>
                </a:extLst>
              </p:cNvPr>
              <p:cNvSpPr txBox="1"/>
              <p:nvPr/>
            </p:nvSpPr>
            <p:spPr>
              <a:xfrm>
                <a:off x="7200719" y="1414798"/>
                <a:ext cx="4991280" cy="2770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T=2048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100k Training data vectors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Outlier fraction: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3.7%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80EAE5-0FFD-32D3-6F6B-10428D306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19" y="1414798"/>
                <a:ext cx="4991280" cy="2770310"/>
              </a:xfrm>
              <a:prstGeom prst="rect">
                <a:avLst/>
              </a:prstGeom>
              <a:blipFill>
                <a:blip r:embed="rId4"/>
                <a:stretch>
                  <a:fillRect l="-2532" t="-1370" r="-3544" b="-5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69C9CD33-9B25-AE3B-3176-0C1DF95E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0" r="20940" b="81144"/>
          <a:stretch/>
        </p:blipFill>
        <p:spPr>
          <a:xfrm>
            <a:off x="7721418" y="4795159"/>
            <a:ext cx="3835581" cy="1390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C5574-0892-1106-D298-AF5EEC0ED344}"/>
              </a:ext>
            </a:extLst>
          </p:cNvPr>
          <p:cNvSpPr txBox="1"/>
          <p:nvPr/>
        </p:nvSpPr>
        <p:spPr>
          <a:xfrm>
            <a:off x="3949700" y="1075941"/>
            <a:ext cx="3048000" cy="159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Next step: weaken the prior correlations</a:t>
            </a:r>
          </a:p>
        </p:txBody>
      </p:sp>
    </p:spTree>
    <p:extLst>
      <p:ext uri="{BB962C8B-B14F-4D97-AF65-F5344CB8AC3E}">
        <p14:creationId xmlns:p14="http://schemas.microsoft.com/office/powerpoint/2010/main" val="392315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E350C-EF75-E155-9807-4CB64719525B}"/>
              </a:ext>
            </a:extLst>
          </p:cNvPr>
          <p:cNvSpPr txBox="1"/>
          <p:nvPr/>
        </p:nvSpPr>
        <p:spPr>
          <a:xfrm>
            <a:off x="1044433" y="16689"/>
            <a:ext cx="95817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3x2pt emulator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9097A7-96FD-3FCB-0C71-F614BE89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05039"/>
            <a:ext cx="4497827" cy="4249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/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T=2048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100k Training data vectors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Fraction of tail(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3.7%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blipFill>
                <a:blip r:embed="rId4"/>
                <a:stretch>
                  <a:fillRect l="-2766" t="-1099" b="-4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8B3CAFD9-AD4A-F933-58ED-CF14BD2A3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0238" y="4367558"/>
            <a:ext cx="5486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3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FFF5A-67BF-B137-28E3-97A794557995}"/>
              </a:ext>
            </a:extLst>
          </p:cNvPr>
          <p:cNvSpPr txBox="1"/>
          <p:nvPr/>
        </p:nvSpPr>
        <p:spPr>
          <a:xfrm>
            <a:off x="7139420" y="-22358"/>
            <a:ext cx="50525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Sampling for CMB emulator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27CADF-89FA-3526-DD99-B8C41B46F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944" b="29105"/>
          <a:stretch/>
        </p:blipFill>
        <p:spPr>
          <a:xfrm>
            <a:off x="-1" y="1"/>
            <a:ext cx="713942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F9968C-34BA-17B0-AEE2-F87826CC106C}"/>
              </a:ext>
            </a:extLst>
          </p:cNvPr>
          <p:cNvSpPr txBox="1"/>
          <p:nvPr/>
        </p:nvSpPr>
        <p:spPr>
          <a:xfrm>
            <a:off x="7139421" y="2038211"/>
            <a:ext cx="5052579" cy="362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Comparison of Gaussian sampling with different temperatures</a:t>
            </a: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We applied hard priors in a few directions in parameter space (e.g., As). </a:t>
            </a:r>
          </a:p>
        </p:txBody>
      </p:sp>
    </p:spTree>
    <p:extLst>
      <p:ext uri="{BB962C8B-B14F-4D97-AF65-F5344CB8AC3E}">
        <p14:creationId xmlns:p14="http://schemas.microsoft.com/office/powerpoint/2010/main" val="265076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304B2-D19A-D8A2-B18A-0F5765E0585D}"/>
              </a:ext>
            </a:extLst>
          </p:cNvPr>
          <p:cNvSpPr txBox="1"/>
          <p:nvPr/>
        </p:nvSpPr>
        <p:spPr>
          <a:xfrm>
            <a:off x="1750979" y="16689"/>
            <a:ext cx="83560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CMB emulator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E1C17-8489-5199-20C0-E2519E9B687A}"/>
                  </a:ext>
                </a:extLst>
              </p:cNvPr>
              <p:cNvSpPr txBox="1"/>
              <p:nvPr/>
            </p:nvSpPr>
            <p:spPr>
              <a:xfrm>
                <a:off x="5879883" y="1516825"/>
                <a:ext cx="6117021" cy="4432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</a:t>
                </a:r>
                <a:r>
                  <a:rPr lang="en-US" sz="300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30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  <a:r>
                  <a:rPr lang="en-US" sz="300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256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TRF needs only 20% as many points as the </a:t>
                </a:r>
                <a:r>
                  <a:rPr lang="en-US" sz="3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ResMLP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achieve the outlier fraction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TRF can reach our goal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10%) with 500k points on T=128 (testing temperature)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E1C17-8489-5199-20C0-E2519E9B6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83" y="1516825"/>
                <a:ext cx="6117021" cy="4432304"/>
              </a:xfrm>
              <a:prstGeom prst="rect">
                <a:avLst/>
              </a:prstGeom>
              <a:blipFill>
                <a:blip r:embed="rId2"/>
                <a:stretch>
                  <a:fillRect l="-2075" t="-857" r="-2490"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7806664E-4FAA-0FCE-4411-55930F6AD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516" y="996445"/>
            <a:ext cx="5350272" cy="54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AE8A5968636B409AFC99E8117018C8" ma:contentTypeVersion="6" ma:contentTypeDescription="Create a new document." ma:contentTypeScope="" ma:versionID="2794a886b324a04e1474103208d85dcb">
  <xsd:schema xmlns:xsd="http://www.w3.org/2001/XMLSchema" xmlns:xs="http://www.w3.org/2001/XMLSchema" xmlns:p="http://schemas.microsoft.com/office/2006/metadata/properties" xmlns:ns3="c78adf8e-d3f7-4618-8fbc-952f6bbbc6eb" targetNamespace="http://schemas.microsoft.com/office/2006/metadata/properties" ma:root="true" ma:fieldsID="d5b3d740ac03f82a2ee3621646b70bcc" ns3:_="">
    <xsd:import namespace="c78adf8e-d3f7-4618-8fbc-952f6bbbc6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adf8e-d3f7-4618-8fbc-952f6bbbc6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78adf8e-d3f7-4618-8fbc-952f6bbbc6eb" xsi:nil="true"/>
  </documentManagement>
</p:properties>
</file>

<file path=customXml/itemProps1.xml><?xml version="1.0" encoding="utf-8"?>
<ds:datastoreItem xmlns:ds="http://schemas.openxmlformats.org/officeDocument/2006/customXml" ds:itemID="{692A7662-0051-485F-93F6-7DDC5ACF1D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7FC5B7-F4A9-4D27-B424-4D40B662F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8adf8e-d3f7-4618-8fbc-952f6bbbc6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B7951E-9BAD-4F23-B311-EF5C6160ADC6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78adf8e-d3f7-4618-8fbc-952f6bbbc6eb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308</Words>
  <Application>Microsoft Macintosh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Vivian Miranda</dc:creator>
  <cp:lastModifiedBy>Vivian Miranda</cp:lastModifiedBy>
  <cp:revision>18</cp:revision>
  <dcterms:created xsi:type="dcterms:W3CDTF">2024-10-02T15:34:10Z</dcterms:created>
  <dcterms:modified xsi:type="dcterms:W3CDTF">2024-10-02T21:23:18Z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0x0101004EAE8A5968636B409AFC99E8117018C8</vt:lpwstr>
  </property>
</Properties>
</file>